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268" r:id="rId3"/>
    <p:sldId id="263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C3C337-3F17-4E02-B09B-7D4DBC9621DA}" v="48" dt="2025-09-24T13:32:40.5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6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NNO Kazutaka" userId="471a069e-0483-4e29-bff1-c5160c75e981" providerId="ADAL" clId="{2ADDF386-B470-494F-A8A0-43CE8672A27D}"/>
    <pc:docChg chg="undo custSel addSld delSld modSld sldOrd">
      <pc:chgData name="KANNO Kazutaka" userId="471a069e-0483-4e29-bff1-c5160c75e981" providerId="ADAL" clId="{2ADDF386-B470-494F-A8A0-43CE8672A27D}" dt="2025-09-24T13:35:01.659" v="864" actId="6549"/>
      <pc:docMkLst>
        <pc:docMk/>
      </pc:docMkLst>
      <pc:sldChg chg="modSp mod">
        <pc:chgData name="KANNO Kazutaka" userId="471a069e-0483-4e29-bff1-c5160c75e981" providerId="ADAL" clId="{2ADDF386-B470-494F-A8A0-43CE8672A27D}" dt="2025-09-24T13:30:53.111" v="798" actId="6549"/>
        <pc:sldMkLst>
          <pc:docMk/>
          <pc:sldMk cId="1852781430" sldId="256"/>
        </pc:sldMkLst>
        <pc:spChg chg="mod">
          <ac:chgData name="KANNO Kazutaka" userId="471a069e-0483-4e29-bff1-c5160c75e981" providerId="ADAL" clId="{2ADDF386-B470-494F-A8A0-43CE8672A27D}" dt="2025-09-24T13:30:42.410" v="793" actId="6549"/>
          <ac:spMkLst>
            <pc:docMk/>
            <pc:sldMk cId="1852781430" sldId="256"/>
            <ac:spMk id="2" creationId="{6FB37FCC-B5F6-20EF-75E4-CFEBF415957D}"/>
          </ac:spMkLst>
        </pc:spChg>
        <pc:spChg chg="mod">
          <ac:chgData name="KANNO Kazutaka" userId="471a069e-0483-4e29-bff1-c5160c75e981" providerId="ADAL" clId="{2ADDF386-B470-494F-A8A0-43CE8672A27D}" dt="2025-09-24T13:30:53.111" v="798" actId="6549"/>
          <ac:spMkLst>
            <pc:docMk/>
            <pc:sldMk cId="1852781430" sldId="256"/>
            <ac:spMk id="3" creationId="{9CFF36A9-94AC-BA05-09BE-51AB0C3A5952}"/>
          </ac:spMkLst>
        </pc:spChg>
      </pc:sldChg>
      <pc:sldChg chg="addSp delSp modSp mod">
        <pc:chgData name="KANNO Kazutaka" userId="471a069e-0483-4e29-bff1-c5160c75e981" providerId="ADAL" clId="{2ADDF386-B470-494F-A8A0-43CE8672A27D}" dt="2025-09-24T13:16:20.417" v="155" actId="1076"/>
        <pc:sldMkLst>
          <pc:docMk/>
          <pc:sldMk cId="1723539937" sldId="258"/>
        </pc:sldMkLst>
        <pc:spChg chg="mod">
          <ac:chgData name="KANNO Kazutaka" userId="471a069e-0483-4e29-bff1-c5160c75e981" providerId="ADAL" clId="{2ADDF386-B470-494F-A8A0-43CE8672A27D}" dt="2025-09-24T13:07:00.109" v="8" actId="6549"/>
          <ac:spMkLst>
            <pc:docMk/>
            <pc:sldMk cId="1723539937" sldId="258"/>
            <ac:spMk id="3" creationId="{AF04C754-98FA-68BD-04FE-3BB6305F18C2}"/>
          </ac:spMkLst>
        </pc:spChg>
        <pc:spChg chg="add mod">
          <ac:chgData name="KANNO Kazutaka" userId="471a069e-0483-4e29-bff1-c5160c75e981" providerId="ADAL" clId="{2ADDF386-B470-494F-A8A0-43CE8672A27D}" dt="2025-09-24T13:08:33.108" v="136" actId="207"/>
          <ac:spMkLst>
            <pc:docMk/>
            <pc:sldMk cId="1723539937" sldId="258"/>
            <ac:spMk id="8" creationId="{09236BE5-7119-317B-2B71-2E394E0DD98E}"/>
          </ac:spMkLst>
        </pc:spChg>
        <pc:spChg chg="mod">
          <ac:chgData name="KANNO Kazutaka" userId="471a069e-0483-4e29-bff1-c5160c75e981" providerId="ADAL" clId="{2ADDF386-B470-494F-A8A0-43CE8672A27D}" dt="2025-09-24T13:16:20.417" v="155" actId="1076"/>
          <ac:spMkLst>
            <pc:docMk/>
            <pc:sldMk cId="1723539937" sldId="258"/>
            <ac:spMk id="11" creationId="{9E65E598-F460-9B92-6C0C-5EA31F68A39E}"/>
          </ac:spMkLst>
        </pc:spChg>
        <pc:picChg chg="del">
          <ac:chgData name="KANNO Kazutaka" userId="471a069e-0483-4e29-bff1-c5160c75e981" providerId="ADAL" clId="{2ADDF386-B470-494F-A8A0-43CE8672A27D}" dt="2025-09-24T13:07:39.538" v="15" actId="478"/>
          <ac:picMkLst>
            <pc:docMk/>
            <pc:sldMk cId="1723539937" sldId="258"/>
            <ac:picMk id="5" creationId="{5FB17215-9781-3817-4C49-4F96AEE8D708}"/>
          </ac:picMkLst>
        </pc:picChg>
        <pc:picChg chg="add mod">
          <ac:chgData name="KANNO Kazutaka" userId="471a069e-0483-4e29-bff1-c5160c75e981" providerId="ADAL" clId="{2ADDF386-B470-494F-A8A0-43CE8672A27D}" dt="2025-09-24T13:07:44.811" v="17" actId="1076"/>
          <ac:picMkLst>
            <pc:docMk/>
            <pc:sldMk cId="1723539937" sldId="258"/>
            <ac:picMk id="7" creationId="{3847D684-A85F-47C1-AF56-F286891E1EB1}"/>
          </ac:picMkLst>
        </pc:picChg>
        <pc:picChg chg="add mod">
          <ac:chgData name="KANNO Kazutaka" userId="471a069e-0483-4e29-bff1-c5160c75e981" providerId="ADAL" clId="{2ADDF386-B470-494F-A8A0-43CE8672A27D}" dt="2025-09-24T13:06:37.714" v="4" actId="167"/>
          <ac:picMkLst>
            <pc:docMk/>
            <pc:sldMk cId="1723539937" sldId="258"/>
            <ac:picMk id="1026" creationId="{75310A7D-B3D3-F106-5AD1-94DF881FC846}"/>
          </ac:picMkLst>
        </pc:picChg>
        <pc:picChg chg="del">
          <ac:chgData name="KANNO Kazutaka" userId="471a069e-0483-4e29-bff1-c5160c75e981" providerId="ADAL" clId="{2ADDF386-B470-494F-A8A0-43CE8672A27D}" dt="2025-09-24T13:06:39.287" v="5" actId="478"/>
          <ac:picMkLst>
            <pc:docMk/>
            <pc:sldMk cId="1723539937" sldId="258"/>
            <ac:picMk id="1028" creationId="{42552322-89FE-4067-38BE-EF0BF4FDF613}"/>
          </ac:picMkLst>
        </pc:picChg>
      </pc:sldChg>
      <pc:sldChg chg="modSp mod">
        <pc:chgData name="KANNO Kazutaka" userId="471a069e-0483-4e29-bff1-c5160c75e981" providerId="ADAL" clId="{2ADDF386-B470-494F-A8A0-43CE8672A27D}" dt="2025-09-24T13:33:15.793" v="857" actId="6549"/>
        <pc:sldMkLst>
          <pc:docMk/>
          <pc:sldMk cId="1433258373" sldId="263"/>
        </pc:sldMkLst>
        <pc:spChg chg="mod">
          <ac:chgData name="KANNO Kazutaka" userId="471a069e-0483-4e29-bff1-c5160c75e981" providerId="ADAL" clId="{2ADDF386-B470-494F-A8A0-43CE8672A27D}" dt="2025-09-24T13:33:15.793" v="857" actId="6549"/>
          <ac:spMkLst>
            <pc:docMk/>
            <pc:sldMk cId="1433258373" sldId="263"/>
            <ac:spMk id="2" creationId="{8E4C8AA0-98B9-7B64-C75F-E43C319C93F1}"/>
          </ac:spMkLst>
        </pc:spChg>
      </pc:sldChg>
      <pc:sldChg chg="modSp mod">
        <pc:chgData name="KANNO Kazutaka" userId="471a069e-0483-4e29-bff1-c5160c75e981" providerId="ADAL" clId="{2ADDF386-B470-494F-A8A0-43CE8672A27D}" dt="2025-09-24T13:35:01.659" v="864" actId="6549"/>
        <pc:sldMkLst>
          <pc:docMk/>
          <pc:sldMk cId="2974421753" sldId="264"/>
        </pc:sldMkLst>
        <pc:spChg chg="mod">
          <ac:chgData name="KANNO Kazutaka" userId="471a069e-0483-4e29-bff1-c5160c75e981" providerId="ADAL" clId="{2ADDF386-B470-494F-A8A0-43CE8672A27D}" dt="2025-09-24T13:35:01.659" v="864" actId="6549"/>
          <ac:spMkLst>
            <pc:docMk/>
            <pc:sldMk cId="2974421753" sldId="264"/>
            <ac:spMk id="3" creationId="{FBF917AF-35B7-B192-E829-8D2B37B1D3ED}"/>
          </ac:spMkLst>
        </pc:spChg>
      </pc:sldChg>
      <pc:sldChg chg="addSp delSp modSp mod">
        <pc:chgData name="KANNO Kazutaka" userId="471a069e-0483-4e29-bff1-c5160c75e981" providerId="ADAL" clId="{2ADDF386-B470-494F-A8A0-43CE8672A27D}" dt="2025-09-24T13:19:25.539" v="205" actId="1076"/>
        <pc:sldMkLst>
          <pc:docMk/>
          <pc:sldMk cId="49073530" sldId="265"/>
        </pc:sldMkLst>
        <pc:spChg chg="del">
          <ac:chgData name="KANNO Kazutaka" userId="471a069e-0483-4e29-bff1-c5160c75e981" providerId="ADAL" clId="{2ADDF386-B470-494F-A8A0-43CE8672A27D}" dt="2025-09-24T13:17:25.886" v="173" actId="478"/>
          <ac:spMkLst>
            <pc:docMk/>
            <pc:sldMk cId="49073530" sldId="265"/>
            <ac:spMk id="6" creationId="{0860350D-90F5-B907-7E28-F90780229E91}"/>
          </ac:spMkLst>
        </pc:spChg>
        <pc:spChg chg="del">
          <ac:chgData name="KANNO Kazutaka" userId="471a069e-0483-4e29-bff1-c5160c75e981" providerId="ADAL" clId="{2ADDF386-B470-494F-A8A0-43CE8672A27D}" dt="2025-09-24T13:17:25.886" v="173" actId="478"/>
          <ac:spMkLst>
            <pc:docMk/>
            <pc:sldMk cId="49073530" sldId="265"/>
            <ac:spMk id="7" creationId="{30D61716-3E83-A862-AE5A-096961FA9005}"/>
          </ac:spMkLst>
        </pc:spChg>
        <pc:spChg chg="del">
          <ac:chgData name="KANNO Kazutaka" userId="471a069e-0483-4e29-bff1-c5160c75e981" providerId="ADAL" clId="{2ADDF386-B470-494F-A8A0-43CE8672A27D}" dt="2025-09-24T13:17:25.886" v="173" actId="478"/>
          <ac:spMkLst>
            <pc:docMk/>
            <pc:sldMk cId="49073530" sldId="265"/>
            <ac:spMk id="8" creationId="{51F60295-42C7-62F3-ACEA-23B82591338F}"/>
          </ac:spMkLst>
        </pc:spChg>
        <pc:spChg chg="del">
          <ac:chgData name="KANNO Kazutaka" userId="471a069e-0483-4e29-bff1-c5160c75e981" providerId="ADAL" clId="{2ADDF386-B470-494F-A8A0-43CE8672A27D}" dt="2025-09-24T13:17:25.886" v="173" actId="478"/>
          <ac:spMkLst>
            <pc:docMk/>
            <pc:sldMk cId="49073530" sldId="265"/>
            <ac:spMk id="9" creationId="{3A45B845-575F-CFA1-4F88-17D22FBD2CD5}"/>
          </ac:spMkLst>
        </pc:spChg>
        <pc:spChg chg="del">
          <ac:chgData name="KANNO Kazutaka" userId="471a069e-0483-4e29-bff1-c5160c75e981" providerId="ADAL" clId="{2ADDF386-B470-494F-A8A0-43CE8672A27D}" dt="2025-09-24T13:17:25.886" v="173" actId="478"/>
          <ac:spMkLst>
            <pc:docMk/>
            <pc:sldMk cId="49073530" sldId="265"/>
            <ac:spMk id="10" creationId="{76F4FB9C-981C-F038-2E3C-CC9D73A8FB0F}"/>
          </ac:spMkLst>
        </pc:spChg>
        <pc:spChg chg="del">
          <ac:chgData name="KANNO Kazutaka" userId="471a069e-0483-4e29-bff1-c5160c75e981" providerId="ADAL" clId="{2ADDF386-B470-494F-A8A0-43CE8672A27D}" dt="2025-09-24T13:17:25.886" v="173" actId="478"/>
          <ac:spMkLst>
            <pc:docMk/>
            <pc:sldMk cId="49073530" sldId="265"/>
            <ac:spMk id="11" creationId="{4291D984-B95B-3C60-7BF2-CBA49C4C8118}"/>
          </ac:spMkLst>
        </pc:spChg>
        <pc:spChg chg="del">
          <ac:chgData name="KANNO Kazutaka" userId="471a069e-0483-4e29-bff1-c5160c75e981" providerId="ADAL" clId="{2ADDF386-B470-494F-A8A0-43CE8672A27D}" dt="2025-09-24T13:17:25.886" v="173" actId="478"/>
          <ac:spMkLst>
            <pc:docMk/>
            <pc:sldMk cId="49073530" sldId="265"/>
            <ac:spMk id="12" creationId="{2C9C25E9-1C87-44CD-6482-6592B177C70B}"/>
          </ac:spMkLst>
        </pc:spChg>
        <pc:spChg chg="del">
          <ac:chgData name="KANNO Kazutaka" userId="471a069e-0483-4e29-bff1-c5160c75e981" providerId="ADAL" clId="{2ADDF386-B470-494F-A8A0-43CE8672A27D}" dt="2025-09-24T13:17:25.886" v="173" actId="478"/>
          <ac:spMkLst>
            <pc:docMk/>
            <pc:sldMk cId="49073530" sldId="265"/>
            <ac:spMk id="13" creationId="{177CFDB9-C7F8-1CB3-7C3A-C0D992D50C26}"/>
          </ac:spMkLst>
        </pc:spChg>
        <pc:spChg chg="mod">
          <ac:chgData name="KANNO Kazutaka" userId="471a069e-0483-4e29-bff1-c5160c75e981" providerId="ADAL" clId="{2ADDF386-B470-494F-A8A0-43CE8672A27D}" dt="2025-09-24T13:19:25.539" v="205" actId="1076"/>
          <ac:spMkLst>
            <pc:docMk/>
            <pc:sldMk cId="49073530" sldId="265"/>
            <ac:spMk id="14" creationId="{380EA640-42C1-D6F5-581E-1B0DF9A5F840}"/>
          </ac:spMkLst>
        </pc:spChg>
        <pc:spChg chg="mod">
          <ac:chgData name="KANNO Kazutaka" userId="471a069e-0483-4e29-bff1-c5160c75e981" providerId="ADAL" clId="{2ADDF386-B470-494F-A8A0-43CE8672A27D}" dt="2025-09-24T13:19:25.539" v="205" actId="1076"/>
          <ac:spMkLst>
            <pc:docMk/>
            <pc:sldMk cId="49073530" sldId="265"/>
            <ac:spMk id="15" creationId="{5FF162EF-0717-3DB4-8EE9-E88AAAA61EDA}"/>
          </ac:spMkLst>
        </pc:spChg>
        <pc:spChg chg="add mod">
          <ac:chgData name="KANNO Kazutaka" userId="471a069e-0483-4e29-bff1-c5160c75e981" providerId="ADAL" clId="{2ADDF386-B470-494F-A8A0-43CE8672A27D}" dt="2025-09-24T13:19:25.539" v="205" actId="1076"/>
          <ac:spMkLst>
            <pc:docMk/>
            <pc:sldMk cId="49073530" sldId="265"/>
            <ac:spMk id="21" creationId="{290DB498-227E-2555-FF6A-72E0034CBA7C}"/>
          </ac:spMkLst>
        </pc:spChg>
        <pc:spChg chg="add mod">
          <ac:chgData name="KANNO Kazutaka" userId="471a069e-0483-4e29-bff1-c5160c75e981" providerId="ADAL" clId="{2ADDF386-B470-494F-A8A0-43CE8672A27D}" dt="2025-09-24T13:19:25.539" v="205" actId="1076"/>
          <ac:spMkLst>
            <pc:docMk/>
            <pc:sldMk cId="49073530" sldId="265"/>
            <ac:spMk id="22" creationId="{62F6ABA3-F5F6-82AC-6011-5BF0A4921513}"/>
          </ac:spMkLst>
        </pc:spChg>
        <pc:spChg chg="add mod">
          <ac:chgData name="KANNO Kazutaka" userId="471a069e-0483-4e29-bff1-c5160c75e981" providerId="ADAL" clId="{2ADDF386-B470-494F-A8A0-43CE8672A27D}" dt="2025-09-24T13:19:25.539" v="205" actId="1076"/>
          <ac:spMkLst>
            <pc:docMk/>
            <pc:sldMk cId="49073530" sldId="265"/>
            <ac:spMk id="23" creationId="{D5936313-3E6B-6AA1-A94D-1BF3D53259F1}"/>
          </ac:spMkLst>
        </pc:spChg>
        <pc:picChg chg="add del mod ord">
          <ac:chgData name="KANNO Kazutaka" userId="471a069e-0483-4e29-bff1-c5160c75e981" providerId="ADAL" clId="{2ADDF386-B470-494F-A8A0-43CE8672A27D}" dt="2025-09-24T13:16:58.319" v="165" actId="478"/>
          <ac:picMkLst>
            <pc:docMk/>
            <pc:sldMk cId="49073530" sldId="265"/>
            <ac:picMk id="5" creationId="{368B18DB-5FEB-596B-87BE-5561F1CF02EC}"/>
          </ac:picMkLst>
        </pc:picChg>
        <pc:picChg chg="del">
          <ac:chgData name="KANNO Kazutaka" userId="471a069e-0483-4e29-bff1-c5160c75e981" providerId="ADAL" clId="{2ADDF386-B470-494F-A8A0-43CE8672A27D}" dt="2025-09-24T13:09:03.672" v="143" actId="478"/>
          <ac:picMkLst>
            <pc:docMk/>
            <pc:sldMk cId="49073530" sldId="265"/>
            <ac:picMk id="17" creationId="{079BF51A-1ECB-0AFC-D920-7F1EE4D0BDC3}"/>
          </ac:picMkLst>
        </pc:picChg>
        <pc:picChg chg="add mod ord modCrop">
          <ac:chgData name="KANNO Kazutaka" userId="471a069e-0483-4e29-bff1-c5160c75e981" providerId="ADAL" clId="{2ADDF386-B470-494F-A8A0-43CE8672A27D}" dt="2025-09-24T13:19:25.539" v="205" actId="1076"/>
          <ac:picMkLst>
            <pc:docMk/>
            <pc:sldMk cId="49073530" sldId="265"/>
            <ac:picMk id="18" creationId="{EC89EC49-E292-CA3E-D176-76F8474AC6AD}"/>
          </ac:picMkLst>
        </pc:picChg>
        <pc:picChg chg="add mod">
          <ac:chgData name="KANNO Kazutaka" userId="471a069e-0483-4e29-bff1-c5160c75e981" providerId="ADAL" clId="{2ADDF386-B470-494F-A8A0-43CE8672A27D}" dt="2025-09-24T13:19:25.539" v="205" actId="1076"/>
          <ac:picMkLst>
            <pc:docMk/>
            <pc:sldMk cId="49073530" sldId="265"/>
            <ac:picMk id="20" creationId="{CF956610-2E0A-0B19-0D08-7F81AC8AE09B}"/>
          </ac:picMkLst>
        </pc:picChg>
      </pc:sldChg>
      <pc:sldChg chg="del">
        <pc:chgData name="KANNO Kazutaka" userId="471a069e-0483-4e29-bff1-c5160c75e981" providerId="ADAL" clId="{2ADDF386-B470-494F-A8A0-43CE8672A27D}" dt="2025-09-24T13:29:48.443" v="755" actId="47"/>
        <pc:sldMkLst>
          <pc:docMk/>
          <pc:sldMk cId="1311127129" sldId="266"/>
        </pc:sldMkLst>
      </pc:sldChg>
      <pc:sldChg chg="del">
        <pc:chgData name="KANNO Kazutaka" userId="471a069e-0483-4e29-bff1-c5160c75e981" providerId="ADAL" clId="{2ADDF386-B470-494F-A8A0-43CE8672A27D}" dt="2025-09-24T13:29:48.443" v="755" actId="47"/>
        <pc:sldMkLst>
          <pc:docMk/>
          <pc:sldMk cId="1235859195" sldId="267"/>
        </pc:sldMkLst>
      </pc:sldChg>
      <pc:sldChg chg="addSp modSp mod ord">
        <pc:chgData name="KANNO Kazutaka" userId="471a069e-0483-4e29-bff1-c5160c75e981" providerId="ADAL" clId="{2ADDF386-B470-494F-A8A0-43CE8672A27D}" dt="2025-09-24T13:33:08.775" v="850" actId="6549"/>
        <pc:sldMkLst>
          <pc:docMk/>
          <pc:sldMk cId="1752874771" sldId="268"/>
        </pc:sldMkLst>
        <pc:spChg chg="mod">
          <ac:chgData name="KANNO Kazutaka" userId="471a069e-0483-4e29-bff1-c5160c75e981" providerId="ADAL" clId="{2ADDF386-B470-494F-A8A0-43CE8672A27D}" dt="2025-09-24T13:33:08.775" v="850" actId="6549"/>
          <ac:spMkLst>
            <pc:docMk/>
            <pc:sldMk cId="1752874771" sldId="268"/>
            <ac:spMk id="2" creationId="{13E8F588-AECA-53B5-D309-6841AFF17412}"/>
          </ac:spMkLst>
        </pc:spChg>
        <pc:spChg chg="add mod">
          <ac:chgData name="KANNO Kazutaka" userId="471a069e-0483-4e29-bff1-c5160c75e981" providerId="ADAL" clId="{2ADDF386-B470-494F-A8A0-43CE8672A27D}" dt="2025-09-24T13:32:28.682" v="838" actId="1076"/>
          <ac:spMkLst>
            <pc:docMk/>
            <pc:sldMk cId="1752874771" sldId="268"/>
            <ac:spMk id="5" creationId="{D5FA9BF2-49AD-A68A-ECE7-DF194D862AE9}"/>
          </ac:spMkLst>
        </pc:spChg>
        <pc:spChg chg="add mod">
          <ac:chgData name="KANNO Kazutaka" userId="471a069e-0483-4e29-bff1-c5160c75e981" providerId="ADAL" clId="{2ADDF386-B470-494F-A8A0-43CE8672A27D}" dt="2025-09-24T13:32:42.752" v="841" actId="1076"/>
          <ac:spMkLst>
            <pc:docMk/>
            <pc:sldMk cId="1752874771" sldId="268"/>
            <ac:spMk id="6" creationId="{4D5FFC57-401A-988C-B3AF-6C7923E69A63}"/>
          </ac:spMkLst>
        </pc:spChg>
        <pc:picChg chg="add mod">
          <ac:chgData name="KANNO Kazutaka" userId="471a069e-0483-4e29-bff1-c5160c75e981" providerId="ADAL" clId="{2ADDF386-B470-494F-A8A0-43CE8672A27D}" dt="2025-09-24T13:32:07.110" v="803" actId="1076"/>
          <ac:picMkLst>
            <pc:docMk/>
            <pc:sldMk cId="1752874771" sldId="268"/>
            <ac:picMk id="2050" creationId="{0DDEF846-12D7-3675-7B1A-6B9A0BD46685}"/>
          </ac:picMkLst>
        </pc:picChg>
      </pc:sldChg>
      <pc:sldChg chg="add del">
        <pc:chgData name="KANNO Kazutaka" userId="471a069e-0483-4e29-bff1-c5160c75e981" providerId="ADAL" clId="{2ADDF386-B470-494F-A8A0-43CE8672A27D}" dt="2025-09-24T13:29:48.443" v="755" actId="47"/>
        <pc:sldMkLst>
          <pc:docMk/>
          <pc:sldMk cId="3066474553" sldId="269"/>
        </pc:sldMkLst>
      </pc:sldChg>
      <pc:sldChg chg="addSp delSp modSp new del mod">
        <pc:chgData name="KANNO Kazutaka" userId="471a069e-0483-4e29-bff1-c5160c75e981" providerId="ADAL" clId="{2ADDF386-B470-494F-A8A0-43CE8672A27D}" dt="2025-09-24T13:22:36.784" v="262" actId="47"/>
        <pc:sldMkLst>
          <pc:docMk/>
          <pc:sldMk cId="2653900310" sldId="270"/>
        </pc:sldMkLst>
        <pc:spChg chg="del">
          <ac:chgData name="KANNO Kazutaka" userId="471a069e-0483-4e29-bff1-c5160c75e981" providerId="ADAL" clId="{2ADDF386-B470-494F-A8A0-43CE8672A27D}" dt="2025-09-24T13:19:39.161" v="207" actId="478"/>
          <ac:spMkLst>
            <pc:docMk/>
            <pc:sldMk cId="2653900310" sldId="270"/>
            <ac:spMk id="3" creationId="{1E897F50-C233-A8A3-B376-A6031333269B}"/>
          </ac:spMkLst>
        </pc:spChg>
        <pc:picChg chg="add del mod">
          <ac:chgData name="KANNO Kazutaka" userId="471a069e-0483-4e29-bff1-c5160c75e981" providerId="ADAL" clId="{2ADDF386-B470-494F-A8A0-43CE8672A27D}" dt="2025-09-24T13:22:20.963" v="259" actId="21"/>
          <ac:picMkLst>
            <pc:docMk/>
            <pc:sldMk cId="2653900310" sldId="270"/>
            <ac:picMk id="6" creationId="{CE15E722-530B-E8CD-0F4D-449841151913}"/>
          </ac:picMkLst>
        </pc:picChg>
        <pc:picChg chg="add del mod">
          <ac:chgData name="KANNO Kazutaka" userId="471a069e-0483-4e29-bff1-c5160c75e981" providerId="ADAL" clId="{2ADDF386-B470-494F-A8A0-43CE8672A27D}" dt="2025-09-24T13:22:13.983" v="253" actId="21"/>
          <ac:picMkLst>
            <pc:docMk/>
            <pc:sldMk cId="2653900310" sldId="270"/>
            <ac:picMk id="8" creationId="{6A05EE0B-A3CB-AC18-B977-33DCB7D948CE}"/>
          </ac:picMkLst>
        </pc:picChg>
        <pc:picChg chg="add del mod">
          <ac:chgData name="KANNO Kazutaka" userId="471a069e-0483-4e29-bff1-c5160c75e981" providerId="ADAL" clId="{2ADDF386-B470-494F-A8A0-43CE8672A27D}" dt="2025-09-24T13:21:49.873" v="243" actId="21"/>
          <ac:picMkLst>
            <pc:docMk/>
            <pc:sldMk cId="2653900310" sldId="270"/>
            <ac:picMk id="10" creationId="{77D5648D-74B9-E282-4254-A74E090C8194}"/>
          </ac:picMkLst>
        </pc:picChg>
        <pc:picChg chg="add del mod">
          <ac:chgData name="KANNO Kazutaka" userId="471a069e-0483-4e29-bff1-c5160c75e981" providerId="ADAL" clId="{2ADDF386-B470-494F-A8A0-43CE8672A27D}" dt="2025-09-24T13:21:49.873" v="243" actId="21"/>
          <ac:picMkLst>
            <pc:docMk/>
            <pc:sldMk cId="2653900310" sldId="270"/>
            <ac:picMk id="12" creationId="{A34283F7-2EB6-4627-7C3B-4D664DE11D7A}"/>
          </ac:picMkLst>
        </pc:picChg>
        <pc:picChg chg="add del mod">
          <ac:chgData name="KANNO Kazutaka" userId="471a069e-0483-4e29-bff1-c5160c75e981" providerId="ADAL" clId="{2ADDF386-B470-494F-A8A0-43CE8672A27D}" dt="2025-09-24T13:21:49.873" v="243" actId="21"/>
          <ac:picMkLst>
            <pc:docMk/>
            <pc:sldMk cId="2653900310" sldId="270"/>
            <ac:picMk id="14" creationId="{7D7A0DBB-31DB-240E-1074-3E9B4650A08D}"/>
          </ac:picMkLst>
        </pc:picChg>
      </pc:sldChg>
      <pc:sldChg chg="addSp delSp modSp new mod">
        <pc:chgData name="KANNO Kazutaka" userId="471a069e-0483-4e29-bff1-c5160c75e981" providerId="ADAL" clId="{2ADDF386-B470-494F-A8A0-43CE8672A27D}" dt="2025-09-24T13:29:32.912" v="754" actId="20577"/>
        <pc:sldMkLst>
          <pc:docMk/>
          <pc:sldMk cId="811675163" sldId="271"/>
        </pc:sldMkLst>
        <pc:spChg chg="mod">
          <ac:chgData name="KANNO Kazutaka" userId="471a069e-0483-4e29-bff1-c5160c75e981" providerId="ADAL" clId="{2ADDF386-B470-494F-A8A0-43CE8672A27D}" dt="2025-09-24T13:27:05.422" v="495" actId="122"/>
          <ac:spMkLst>
            <pc:docMk/>
            <pc:sldMk cId="811675163" sldId="271"/>
            <ac:spMk id="2" creationId="{7980CDA2-9AB9-2091-9DCC-2E286FD378D3}"/>
          </ac:spMkLst>
        </pc:spChg>
        <pc:spChg chg="mod">
          <ac:chgData name="KANNO Kazutaka" userId="471a069e-0483-4e29-bff1-c5160c75e981" providerId="ADAL" clId="{2ADDF386-B470-494F-A8A0-43CE8672A27D}" dt="2025-09-24T13:29:32.912" v="754" actId="20577"/>
          <ac:spMkLst>
            <pc:docMk/>
            <pc:sldMk cId="811675163" sldId="271"/>
            <ac:spMk id="3" creationId="{D90F833A-21DF-4079-A901-60C9AF81E2B0}"/>
          </ac:spMkLst>
        </pc:spChg>
        <pc:spChg chg="add mod">
          <ac:chgData name="KANNO Kazutaka" userId="471a069e-0483-4e29-bff1-c5160c75e981" providerId="ADAL" clId="{2ADDF386-B470-494F-A8A0-43CE8672A27D}" dt="2025-09-24T13:28:01.232" v="498" actId="1076"/>
          <ac:spMkLst>
            <pc:docMk/>
            <pc:sldMk cId="811675163" sldId="271"/>
            <ac:spMk id="6" creationId="{1DDF58E2-9200-81E6-7891-03915F734A1A}"/>
          </ac:spMkLst>
        </pc:spChg>
        <pc:picChg chg="add mod">
          <ac:chgData name="KANNO Kazutaka" userId="471a069e-0483-4e29-bff1-c5160c75e981" providerId="ADAL" clId="{2ADDF386-B470-494F-A8A0-43CE8672A27D}" dt="2025-09-24T13:28:02.977" v="499" actId="1076"/>
          <ac:picMkLst>
            <pc:docMk/>
            <pc:sldMk cId="811675163" sldId="271"/>
            <ac:picMk id="5" creationId="{7D7A0DBB-31DB-240E-1074-3E9B4650A08D}"/>
          </ac:picMkLst>
        </pc:picChg>
        <pc:picChg chg="add mod">
          <ac:chgData name="KANNO Kazutaka" userId="471a069e-0483-4e29-bff1-c5160c75e981" providerId="ADAL" clId="{2ADDF386-B470-494F-A8A0-43CE8672A27D}" dt="2025-09-24T13:28:28.911" v="574"/>
          <ac:picMkLst>
            <pc:docMk/>
            <pc:sldMk cId="811675163" sldId="271"/>
            <ac:picMk id="8" creationId="{EB2DCAA6-DE27-24F2-DB3C-E92E63274E72}"/>
          </ac:picMkLst>
        </pc:picChg>
        <pc:picChg chg="add del mod">
          <ac:chgData name="KANNO Kazutaka" userId="471a069e-0483-4e29-bff1-c5160c75e981" providerId="ADAL" clId="{2ADDF386-B470-494F-A8A0-43CE8672A27D}" dt="2025-09-24T13:24:53.493" v="352" actId="21"/>
          <ac:picMkLst>
            <pc:docMk/>
            <pc:sldMk cId="811675163" sldId="271"/>
            <ac:picMk id="10" creationId="{77D5648D-74B9-E282-4254-A74E090C8194}"/>
          </ac:picMkLst>
        </pc:picChg>
        <pc:picChg chg="add mod">
          <ac:chgData name="KANNO Kazutaka" userId="471a069e-0483-4e29-bff1-c5160c75e981" providerId="ADAL" clId="{2ADDF386-B470-494F-A8A0-43CE8672A27D}" dt="2025-09-24T13:28:28.911" v="574"/>
          <ac:picMkLst>
            <pc:docMk/>
            <pc:sldMk cId="811675163" sldId="271"/>
            <ac:picMk id="11" creationId="{0DD5AA75-6366-610B-5564-C421D492D95A}"/>
          </ac:picMkLst>
        </pc:picChg>
        <pc:picChg chg="add del mod">
          <ac:chgData name="KANNO Kazutaka" userId="471a069e-0483-4e29-bff1-c5160c75e981" providerId="ADAL" clId="{2ADDF386-B470-494F-A8A0-43CE8672A27D}" dt="2025-09-24T13:22:42.482" v="263" actId="21"/>
          <ac:picMkLst>
            <pc:docMk/>
            <pc:sldMk cId="811675163" sldId="271"/>
            <ac:picMk id="12" creationId="{A34283F7-2EB6-4627-7C3B-4D664DE11D7A}"/>
          </ac:picMkLst>
        </pc:picChg>
        <pc:picChg chg="add del mod">
          <ac:chgData name="KANNO Kazutaka" userId="471a069e-0483-4e29-bff1-c5160c75e981" providerId="ADAL" clId="{2ADDF386-B470-494F-A8A0-43CE8672A27D}" dt="2025-09-24T13:21:57.961" v="249" actId="21"/>
          <ac:picMkLst>
            <pc:docMk/>
            <pc:sldMk cId="811675163" sldId="271"/>
            <ac:picMk id="14" creationId="{7D7A0DBB-31DB-240E-1074-3E9B4650A08D}"/>
          </ac:picMkLst>
        </pc:picChg>
        <pc:picChg chg="add mod">
          <ac:chgData name="KANNO Kazutaka" userId="471a069e-0483-4e29-bff1-c5160c75e981" providerId="ADAL" clId="{2ADDF386-B470-494F-A8A0-43CE8672A27D}" dt="2025-09-24T13:28:28.911" v="574"/>
          <ac:picMkLst>
            <pc:docMk/>
            <pc:sldMk cId="811675163" sldId="271"/>
            <ac:picMk id="15" creationId="{9841E624-8B36-E746-F248-BBCC626C6DB0}"/>
          </ac:picMkLst>
        </pc:picChg>
        <pc:picChg chg="add mod">
          <ac:chgData name="KANNO Kazutaka" userId="471a069e-0483-4e29-bff1-c5160c75e981" providerId="ADAL" clId="{2ADDF386-B470-494F-A8A0-43CE8672A27D}" dt="2025-09-24T13:28:28.911" v="574"/>
          <ac:picMkLst>
            <pc:docMk/>
            <pc:sldMk cId="811675163" sldId="271"/>
            <ac:picMk id="17" creationId="{6B1564DD-2A4B-5F22-D8BC-4B1E5AB93E26}"/>
          </ac:picMkLst>
        </pc:picChg>
      </pc:sldChg>
      <pc:sldChg chg="addSp delSp modSp new del mod">
        <pc:chgData name="KANNO Kazutaka" userId="471a069e-0483-4e29-bff1-c5160c75e981" providerId="ADAL" clId="{2ADDF386-B470-494F-A8A0-43CE8672A27D}" dt="2025-09-24T13:29:48.443" v="755" actId="47"/>
        <pc:sldMkLst>
          <pc:docMk/>
          <pc:sldMk cId="1646068588" sldId="272"/>
        </pc:sldMkLst>
        <pc:picChg chg="add del mod">
          <ac:chgData name="KANNO Kazutaka" userId="471a069e-0483-4e29-bff1-c5160c75e981" providerId="ADAL" clId="{2ADDF386-B470-494F-A8A0-43CE8672A27D}" dt="2025-09-24T13:26:30.112" v="491" actId="21"/>
          <ac:picMkLst>
            <pc:docMk/>
            <pc:sldMk cId="1646068588" sldId="272"/>
            <ac:picMk id="14" creationId="{7D7A0DBB-31DB-240E-1074-3E9B4650A08D}"/>
          </ac:picMkLst>
        </pc:picChg>
      </pc:sldChg>
      <pc:sldChg chg="addSp modSp new mod">
        <pc:chgData name="KANNO Kazutaka" userId="471a069e-0483-4e29-bff1-c5160c75e981" providerId="ADAL" clId="{2ADDF386-B470-494F-A8A0-43CE8672A27D}" dt="2025-09-24T13:26:19.463" v="490" actId="207"/>
        <pc:sldMkLst>
          <pc:docMk/>
          <pc:sldMk cId="2526115544" sldId="273"/>
        </pc:sldMkLst>
        <pc:spChg chg="mod">
          <ac:chgData name="KANNO Kazutaka" userId="471a069e-0483-4e29-bff1-c5160c75e981" providerId="ADAL" clId="{2ADDF386-B470-494F-A8A0-43CE8672A27D}" dt="2025-09-24T13:25:07.543" v="361" actId="122"/>
          <ac:spMkLst>
            <pc:docMk/>
            <pc:sldMk cId="2526115544" sldId="273"/>
            <ac:spMk id="2" creationId="{1C232FBC-DFE0-4E1F-1EB3-1CD0F5BA2717}"/>
          </ac:spMkLst>
        </pc:spChg>
        <pc:spChg chg="add mod">
          <ac:chgData name="KANNO Kazutaka" userId="471a069e-0483-4e29-bff1-c5160c75e981" providerId="ADAL" clId="{2ADDF386-B470-494F-A8A0-43CE8672A27D}" dt="2025-09-24T13:26:19.463" v="490" actId="207"/>
          <ac:spMkLst>
            <pc:docMk/>
            <pc:sldMk cId="2526115544" sldId="273"/>
            <ac:spMk id="5" creationId="{17A8AF01-9073-DC62-3105-78439C0CB8A6}"/>
          </ac:spMkLst>
        </pc:spChg>
        <pc:picChg chg="add mod">
          <ac:chgData name="KANNO Kazutaka" userId="471a069e-0483-4e29-bff1-c5160c75e981" providerId="ADAL" clId="{2ADDF386-B470-494F-A8A0-43CE8672A27D}" dt="2025-09-24T13:24:50.800" v="351" actId="1076"/>
          <ac:picMkLst>
            <pc:docMk/>
            <pc:sldMk cId="2526115544" sldId="273"/>
            <ac:picMk id="8" creationId="{6A05EE0B-A3CB-AC18-B977-33DCB7D948CE}"/>
          </ac:picMkLst>
        </pc:picChg>
        <pc:picChg chg="add mod">
          <ac:chgData name="KANNO Kazutaka" userId="471a069e-0483-4e29-bff1-c5160c75e981" providerId="ADAL" clId="{2ADDF386-B470-494F-A8A0-43CE8672A27D}" dt="2025-09-24T13:25:04.135" v="359" actId="1076"/>
          <ac:picMkLst>
            <pc:docMk/>
            <pc:sldMk cId="2526115544" sldId="273"/>
            <ac:picMk id="10" creationId="{77D5648D-74B9-E282-4254-A74E090C8194}"/>
          </ac:picMkLst>
        </pc:picChg>
        <pc:picChg chg="add mod">
          <ac:chgData name="KANNO Kazutaka" userId="471a069e-0483-4e29-bff1-c5160c75e981" providerId="ADAL" clId="{2ADDF386-B470-494F-A8A0-43CE8672A27D}" dt="2025-09-24T13:25:05.453" v="360" actId="1076"/>
          <ac:picMkLst>
            <pc:docMk/>
            <pc:sldMk cId="2526115544" sldId="273"/>
            <ac:picMk id="12" creationId="{A34283F7-2EB6-4627-7C3B-4D664DE11D7A}"/>
          </ac:picMkLst>
        </pc:picChg>
      </pc:sldChg>
      <pc:sldChg chg="addSp delSp modSp new mod ord">
        <pc:chgData name="KANNO Kazutaka" userId="471a069e-0483-4e29-bff1-c5160c75e981" providerId="ADAL" clId="{2ADDF386-B470-494F-A8A0-43CE8672A27D}" dt="2025-09-24T13:26:02.112" v="487" actId="6549"/>
        <pc:sldMkLst>
          <pc:docMk/>
          <pc:sldMk cId="148641657" sldId="274"/>
        </pc:sldMkLst>
        <pc:spChg chg="mod">
          <ac:chgData name="KANNO Kazutaka" userId="471a069e-0483-4e29-bff1-c5160c75e981" providerId="ADAL" clId="{2ADDF386-B470-494F-A8A0-43CE8672A27D}" dt="2025-09-24T13:24:00.123" v="271" actId="122"/>
          <ac:spMkLst>
            <pc:docMk/>
            <pc:sldMk cId="148641657" sldId="274"/>
            <ac:spMk id="2" creationId="{BB57F977-FFF6-AB66-C03B-ACD6CDA0EEEB}"/>
          </ac:spMkLst>
        </pc:spChg>
        <pc:spChg chg="del">
          <ac:chgData name="KANNO Kazutaka" userId="471a069e-0483-4e29-bff1-c5160c75e981" providerId="ADAL" clId="{2ADDF386-B470-494F-A8A0-43CE8672A27D}" dt="2025-09-24T13:24:06.373" v="272" actId="478"/>
          <ac:spMkLst>
            <pc:docMk/>
            <pc:sldMk cId="148641657" sldId="274"/>
            <ac:spMk id="3" creationId="{52A9051F-839D-D372-154D-E3473870C85B}"/>
          </ac:spMkLst>
        </pc:spChg>
        <pc:spChg chg="add mod">
          <ac:chgData name="KANNO Kazutaka" userId="471a069e-0483-4e29-bff1-c5160c75e981" providerId="ADAL" clId="{2ADDF386-B470-494F-A8A0-43CE8672A27D}" dt="2025-09-24T13:25:39.382" v="441" actId="1076"/>
          <ac:spMkLst>
            <pc:docMk/>
            <pc:sldMk cId="148641657" sldId="274"/>
            <ac:spMk id="5" creationId="{69241B4D-6570-1450-162E-1E30A63A3011}"/>
          </ac:spMkLst>
        </pc:spChg>
        <pc:spChg chg="add mod">
          <ac:chgData name="KANNO Kazutaka" userId="471a069e-0483-4e29-bff1-c5160c75e981" providerId="ADAL" clId="{2ADDF386-B470-494F-A8A0-43CE8672A27D}" dt="2025-09-24T13:25:39.382" v="441" actId="1076"/>
          <ac:spMkLst>
            <pc:docMk/>
            <pc:sldMk cId="148641657" sldId="274"/>
            <ac:spMk id="7" creationId="{3CDABD67-EA76-BD69-63EA-E838E737B14B}"/>
          </ac:spMkLst>
        </pc:spChg>
        <pc:spChg chg="add mod">
          <ac:chgData name="KANNO Kazutaka" userId="471a069e-0483-4e29-bff1-c5160c75e981" providerId="ADAL" clId="{2ADDF386-B470-494F-A8A0-43CE8672A27D}" dt="2025-09-24T13:26:02.112" v="487" actId="6549"/>
          <ac:spMkLst>
            <pc:docMk/>
            <pc:sldMk cId="148641657" sldId="274"/>
            <ac:spMk id="8" creationId="{A43947D9-8565-6266-4491-CE33446A23F5}"/>
          </ac:spMkLst>
        </pc:spChg>
        <pc:picChg chg="add mod">
          <ac:chgData name="KANNO Kazutaka" userId="471a069e-0483-4e29-bff1-c5160c75e981" providerId="ADAL" clId="{2ADDF386-B470-494F-A8A0-43CE8672A27D}" dt="2025-09-24T13:25:39.382" v="441" actId="1076"/>
          <ac:picMkLst>
            <pc:docMk/>
            <pc:sldMk cId="148641657" sldId="274"/>
            <ac:picMk id="6" creationId="{CE15E722-530B-E8CD-0F4D-449841151913}"/>
          </ac:picMkLst>
        </pc:picChg>
      </pc:sldChg>
      <pc:sldChg chg="addSp delSp modSp new del mod">
        <pc:chgData name="KANNO Kazutaka" userId="471a069e-0483-4e29-bff1-c5160c75e981" providerId="ADAL" clId="{2ADDF386-B470-494F-A8A0-43CE8672A27D}" dt="2025-09-24T13:29:48.443" v="755" actId="47"/>
        <pc:sldMkLst>
          <pc:docMk/>
          <pc:sldMk cId="1823977996" sldId="275"/>
        </pc:sldMkLst>
        <pc:spChg chg="del">
          <ac:chgData name="KANNO Kazutaka" userId="471a069e-0483-4e29-bff1-c5160c75e981" providerId="ADAL" clId="{2ADDF386-B470-494F-A8A0-43CE8672A27D}" dt="2025-09-24T13:28:33.553" v="575" actId="478"/>
          <ac:spMkLst>
            <pc:docMk/>
            <pc:sldMk cId="1823977996" sldId="275"/>
            <ac:spMk id="3" creationId="{1D942630-FF15-8C3B-8C01-EA10084864CB}"/>
          </ac:spMkLst>
        </pc:spChg>
        <pc:picChg chg="add mod">
          <ac:chgData name="KANNO Kazutaka" userId="471a069e-0483-4e29-bff1-c5160c75e981" providerId="ADAL" clId="{2ADDF386-B470-494F-A8A0-43CE8672A27D}" dt="2025-09-24T13:28:40.141" v="588" actId="1076"/>
          <ac:picMkLst>
            <pc:docMk/>
            <pc:sldMk cId="1823977996" sldId="275"/>
            <ac:picMk id="6" creationId="{D365A75B-5BD8-A67B-A7EB-90FF855D08C5}"/>
          </ac:picMkLst>
        </pc:picChg>
        <pc:picChg chg="add mod">
          <ac:chgData name="KANNO Kazutaka" userId="471a069e-0483-4e29-bff1-c5160c75e981" providerId="ADAL" clId="{2ADDF386-B470-494F-A8A0-43CE8672A27D}" dt="2025-09-24T13:28:43.761" v="591" actId="1076"/>
          <ac:picMkLst>
            <pc:docMk/>
            <pc:sldMk cId="1823977996" sldId="275"/>
            <ac:picMk id="8" creationId="{A45725F4-2B6D-99A9-A8FB-B0E4E308A11F}"/>
          </ac:picMkLst>
        </pc:picChg>
        <pc:picChg chg="add mod">
          <ac:chgData name="KANNO Kazutaka" userId="471a069e-0483-4e29-bff1-c5160c75e981" providerId="ADAL" clId="{2ADDF386-B470-494F-A8A0-43CE8672A27D}" dt="2025-09-24T13:28:44.852" v="592" actId="1076"/>
          <ac:picMkLst>
            <pc:docMk/>
            <pc:sldMk cId="1823977996" sldId="275"/>
            <ac:picMk id="10" creationId="{3500367A-DF5F-25D1-1547-4BB6B68890F8}"/>
          </ac:picMkLst>
        </pc:picChg>
        <pc:picChg chg="add del mod">
          <ac:chgData name="KANNO Kazutaka" userId="471a069e-0483-4e29-bff1-c5160c75e981" providerId="ADAL" clId="{2ADDF386-B470-494F-A8A0-43CE8672A27D}" dt="2025-09-24T13:25:00.058" v="356" actId="21"/>
          <ac:picMkLst>
            <pc:docMk/>
            <pc:sldMk cId="1823977996" sldId="275"/>
            <ac:picMk id="12" creationId="{A34283F7-2EB6-4627-7C3B-4D664DE11D7A}"/>
          </ac:picMkLst>
        </pc:picChg>
        <pc:picChg chg="add mod">
          <ac:chgData name="KANNO Kazutaka" userId="471a069e-0483-4e29-bff1-c5160c75e981" providerId="ADAL" clId="{2ADDF386-B470-494F-A8A0-43CE8672A27D}" dt="2025-09-24T13:28:45.676" v="593" actId="1076"/>
          <ac:picMkLst>
            <pc:docMk/>
            <pc:sldMk cId="1823977996" sldId="275"/>
            <ac:picMk id="13" creationId="{E0054C95-E56B-BCE0-0038-33A9D8E3B6B8}"/>
          </ac:picMkLst>
        </pc:picChg>
      </pc:sldChg>
      <pc:sldChg chg="new del">
        <pc:chgData name="KANNO Kazutaka" userId="471a069e-0483-4e29-bff1-c5160c75e981" providerId="ADAL" clId="{2ADDF386-B470-494F-A8A0-43CE8672A27D}" dt="2025-09-24T13:29:48.443" v="755" actId="47"/>
        <pc:sldMkLst>
          <pc:docMk/>
          <pc:sldMk cId="20853221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53FED-63F2-4807-A545-7DB81651A85B}" type="datetimeFigureOut">
              <a:rPr kumimoji="1" lang="ja-JP" altLang="en-US" smtClean="0"/>
              <a:t>2025/9/25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00E4D-D0E0-4F9C-9B13-88EC1B6F27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0134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BAF3-53B8-4FB4-9442-91428DDBE9E3}" type="datetime1">
              <a:rPr lang="ja-JP" altLang="en-US" smtClean="0"/>
              <a:t>2025/9/25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7236-EBBB-4C4E-9F6E-53E39AF3AE5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28021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FC09-0268-4C2A-B956-616A1D8865F2}" type="datetime1">
              <a:rPr kumimoji="1" lang="ja-JP" altLang="en-US" smtClean="0"/>
              <a:t>2025/9/25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7236-EBBB-4C4E-9F6E-53E39AF3AE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2836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BB0E-09B0-4FF3-BA97-50EA60820CB6}" type="datetime1">
              <a:rPr kumimoji="1" lang="ja-JP" altLang="en-US" smtClean="0"/>
              <a:t>2025/9/25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7236-EBBB-4C4E-9F6E-53E39AF3AE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0967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EF99-445E-4948-A466-6F9E308A15DE}" type="datetime1">
              <a:rPr lang="ja-JP" altLang="en-US" smtClean="0"/>
              <a:t>2025/9/25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7236-EBBB-4C4E-9F6E-53E39AF3AE5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700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7C5FB-204C-42F3-B881-8A2FA183162A}" type="datetime1">
              <a:rPr kumimoji="1" lang="ja-JP" altLang="en-US" smtClean="0"/>
              <a:t>2025/9/25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7236-EBBB-4C4E-9F6E-53E39AF3AE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179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1857-95DC-4A8F-9F37-E0FF38A256D0}" type="datetime1">
              <a:rPr kumimoji="1" lang="ja-JP" altLang="en-US" smtClean="0"/>
              <a:t>2025/9/25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7236-EBBB-4C4E-9F6E-53E39AF3AE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2623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46E4-395D-43DF-93D1-915D7B89D99A}" type="datetime1">
              <a:rPr kumimoji="1" lang="ja-JP" altLang="en-US" smtClean="0"/>
              <a:t>2025/9/25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7236-EBBB-4C4E-9F6E-53E39AF3AE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8735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A179-D0CA-479B-A717-17B33AB53FFF}" type="datetime1">
              <a:rPr kumimoji="1" lang="ja-JP" altLang="en-US" smtClean="0"/>
              <a:t>2025/9/25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7236-EBBB-4C4E-9F6E-53E39AF3AE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238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632C-2762-4E72-8901-8668C5FF4923}" type="datetime1">
              <a:rPr kumimoji="1" lang="ja-JP" altLang="en-US" smtClean="0"/>
              <a:t>2025/9/25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7236-EBBB-4C4E-9F6E-53E39AF3AE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802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F3DD-641A-46E9-A8CD-7044A437EAF7}" type="datetime1">
              <a:rPr kumimoji="1" lang="ja-JP" altLang="en-US" smtClean="0"/>
              <a:t>2025/9/25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7236-EBBB-4C4E-9F6E-53E39AF3AE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5257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8C652-4725-4466-A08F-809D71E26F21}" type="datetime1">
              <a:rPr kumimoji="1" lang="ja-JP" altLang="en-US" smtClean="0"/>
              <a:t>2025/9/25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7236-EBBB-4C4E-9F6E-53E39AF3AE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041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2804" y="233151"/>
            <a:ext cx="8672660" cy="728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804" y="1118614"/>
            <a:ext cx="8672660" cy="5065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2804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fld id="{A58ECB66-B651-4C26-894D-7E8637A9ACE9}" type="datetime1">
              <a:rPr lang="ja-JP" altLang="en-US" smtClean="0"/>
              <a:t>2025/9/25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8064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fld id="{98107236-EBBB-4C4E-9F6E-53E39AF3AE5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8365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 baseline="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 baseline="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 baseline="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 baseline="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 baseline="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 baseline="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B37FCC-B5F6-20EF-75E4-CFEBF41595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Google </a:t>
            </a:r>
            <a:r>
              <a:rPr kumimoji="1" lang="en-US" altLang="ja-JP" dirty="0" err="1"/>
              <a:t>Colab</a:t>
            </a:r>
            <a:r>
              <a:rPr kumimoji="1" lang="en-US" altLang="ja-JP" dirty="0"/>
              <a:t> </a:t>
            </a:r>
            <a:r>
              <a:rPr kumimoji="1" lang="ja-JP" altLang="en-US" dirty="0"/>
              <a:t>の利用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CFF36A9-94AC-BA05-09BE-51AB0C3A59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/>
              <a:t>埼玉大学大学院　情報工学</a:t>
            </a:r>
            <a:r>
              <a:rPr lang="en-US" altLang="ja-JP" dirty="0"/>
              <a:t>PG</a:t>
            </a:r>
            <a:r>
              <a:rPr lang="ja-JP" altLang="en-US" dirty="0"/>
              <a:t>　菅野円隆</a:t>
            </a:r>
            <a:endParaRPr lang="en-US" altLang="ja-JP" dirty="0"/>
          </a:p>
          <a:p>
            <a:r>
              <a:rPr kumimoji="1" lang="en-US" altLang="ja-JP" dirty="0"/>
              <a:t>2025/9/27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DA3D174-B35A-EACB-DFEA-9B8E87C5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7236-EBBB-4C4E-9F6E-53E39AF3AE50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52781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E8F588-AECA-53B5-D309-6841AFF17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/>
              <a:t>Google </a:t>
            </a:r>
            <a:r>
              <a:rPr kumimoji="1" lang="en-US" altLang="ja-JP" dirty="0" err="1"/>
              <a:t>Colab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33CCE4B-C452-1224-2103-5FEB84EC8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Google </a:t>
            </a:r>
            <a:r>
              <a:rPr kumimoji="1" lang="ja-JP" altLang="en-US" dirty="0"/>
              <a:t>が提供する </a:t>
            </a:r>
            <a:r>
              <a:rPr kumimoji="1" lang="en-US" altLang="ja-JP" dirty="0"/>
              <a:t>python </a:t>
            </a:r>
            <a:r>
              <a:rPr kumimoji="1" lang="ja-JP" altLang="en-US" dirty="0"/>
              <a:t>プログラミング環境の一つ</a:t>
            </a:r>
            <a:endParaRPr kumimoji="1" lang="en-US" altLang="ja-JP" dirty="0"/>
          </a:p>
          <a:p>
            <a:pPr lvl="1"/>
            <a:r>
              <a:rPr lang="ja-JP" altLang="en-US" dirty="0"/>
              <a:t>プログラミング環境を自分のパソコンで用意する必要がない</a:t>
            </a:r>
            <a:endParaRPr lang="en-US" altLang="ja-JP" dirty="0"/>
          </a:p>
          <a:p>
            <a:pPr lvl="1"/>
            <a:r>
              <a:rPr kumimoji="1" lang="ja-JP" altLang="en-US" dirty="0"/>
              <a:t>深層学習なども実行可能</a:t>
            </a:r>
            <a:endParaRPr kumimoji="1" lang="en-US" altLang="ja-JP" dirty="0"/>
          </a:p>
          <a:p>
            <a:pPr lvl="1"/>
            <a:r>
              <a:rPr lang="en-US" altLang="ja-JP" dirty="0"/>
              <a:t>Google </a:t>
            </a:r>
            <a:r>
              <a:rPr lang="ja-JP" altLang="en-US" dirty="0"/>
              <a:t>アカウントが必要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81C7C0F-EC89-2934-842D-39692C89A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7236-EBBB-4C4E-9F6E-53E39AF3AE50}" type="slidenum">
              <a:rPr lang="ja-JP" altLang="en-US" smtClean="0"/>
              <a:pPr/>
              <a:t>2</a:t>
            </a:fld>
            <a:endParaRPr lang="ja-JP" alt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DDEF846-12D7-3675-7B1A-6B9A0BD46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75" y="3429000"/>
            <a:ext cx="2787650" cy="278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5FA9BF2-49AD-A68A-ECE7-DF194D862AE9}"/>
              </a:ext>
            </a:extLst>
          </p:cNvPr>
          <p:cNvSpPr txBox="1"/>
          <p:nvPr/>
        </p:nvSpPr>
        <p:spPr>
          <a:xfrm>
            <a:off x="3061810" y="3041087"/>
            <a:ext cx="3020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Google </a:t>
            </a:r>
            <a:r>
              <a:rPr kumimoji="1" lang="en-US" altLang="ja-JP" sz="2400" dirty="0" err="1"/>
              <a:t>Colab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ページ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D5FFC57-401A-988C-B3AF-6C7923E69A63}"/>
              </a:ext>
            </a:extLst>
          </p:cNvPr>
          <p:cNvSpPr txBox="1"/>
          <p:nvPr/>
        </p:nvSpPr>
        <p:spPr>
          <a:xfrm>
            <a:off x="1963260" y="6077248"/>
            <a:ext cx="5723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https://colab.research.google.com/?hl=ja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52874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4C8AA0-98B9-7B64-C75F-E43C319C9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ja-JP" dirty="0"/>
              <a:t>Google </a:t>
            </a:r>
            <a:r>
              <a:rPr kumimoji="1" lang="en-US" altLang="ja-JP" dirty="0" err="1"/>
              <a:t>Colab</a:t>
            </a:r>
            <a:r>
              <a:rPr kumimoji="1" lang="en-US" altLang="ja-JP" dirty="0"/>
              <a:t> </a:t>
            </a:r>
            <a:r>
              <a:rPr kumimoji="1" lang="ja-JP" altLang="en-US" dirty="0"/>
              <a:t>へのアクセス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81DD03-9E64-3D09-691A-B208A93EE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804" y="5866368"/>
            <a:ext cx="8672660" cy="639848"/>
          </a:xfrm>
        </p:spPr>
        <p:txBody>
          <a:bodyPr>
            <a:normAutofit fontScale="92500"/>
          </a:bodyPr>
          <a:lstStyle/>
          <a:p>
            <a:r>
              <a:rPr kumimoji="1" lang="ja-JP" altLang="en-US" dirty="0"/>
              <a:t>右の画面まで進むと </a:t>
            </a:r>
            <a:r>
              <a:rPr kumimoji="1" lang="en-US" altLang="ja-JP" dirty="0"/>
              <a:t>python </a:t>
            </a:r>
            <a:r>
              <a:rPr kumimoji="1" lang="ja-JP" altLang="en-US" dirty="0"/>
              <a:t>によるプログラミングが可能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C69BE9C-7CFA-CB67-85A6-09395D962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7236-EBBB-4C4E-9F6E-53E39AF3AE50}" type="slidenum">
              <a:rPr lang="ja-JP" altLang="en-US" smtClean="0"/>
              <a:pPr/>
              <a:t>3</a:t>
            </a:fld>
            <a:endParaRPr lang="ja-JP" altLang="en-US"/>
          </a:p>
        </p:txBody>
      </p:sp>
      <p:pic>
        <p:nvPicPr>
          <p:cNvPr id="6" name="図 5" descr="テキスト&#10;&#10;自動的に生成された説明">
            <a:extLst>
              <a:ext uri="{FF2B5EF4-FFF2-40B4-BE49-F238E27FC236}">
                <a16:creationId xmlns:a16="http://schemas.microsoft.com/office/drawing/2014/main" id="{3BF44383-283D-D75A-E6F8-3A94C3871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09" y="1012960"/>
            <a:ext cx="2057400" cy="457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図 7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563331D5-5F38-837C-1191-34F0A52E4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78" y="1012960"/>
            <a:ext cx="2057400" cy="457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8778BBB0-9DBC-EE4F-D40C-FFE0FC018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064" y="1012960"/>
            <a:ext cx="2057400" cy="457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5027B363-5B7A-CC8B-7FE0-36A9094BDD9E}"/>
              </a:ext>
            </a:extLst>
          </p:cNvPr>
          <p:cNvSpPr/>
          <p:nvPr/>
        </p:nvSpPr>
        <p:spPr>
          <a:xfrm>
            <a:off x="4129873" y="4359420"/>
            <a:ext cx="876123" cy="46166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99B7AD4-CBCE-D1EF-5C2F-CA799748BB44}"/>
              </a:ext>
            </a:extLst>
          </p:cNvPr>
          <p:cNvSpPr txBox="1"/>
          <p:nvPr/>
        </p:nvSpPr>
        <p:spPr>
          <a:xfrm>
            <a:off x="391509" y="2929259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アクセス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5787745A-1857-64E2-A586-90F8A4FFF0F9}"/>
              </a:ext>
            </a:extLst>
          </p:cNvPr>
          <p:cNvSpPr/>
          <p:nvPr/>
        </p:nvSpPr>
        <p:spPr>
          <a:xfrm>
            <a:off x="472273" y="1753788"/>
            <a:ext cx="1179517" cy="2576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A649D1F-9F4E-7C9A-B666-F7A263941BAD}"/>
              </a:ext>
            </a:extLst>
          </p:cNvPr>
          <p:cNvSpPr txBox="1"/>
          <p:nvPr/>
        </p:nvSpPr>
        <p:spPr>
          <a:xfrm>
            <a:off x="277908" y="132017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検索</a:t>
            </a:r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277A4CC1-FB4D-ACFD-44D8-7184EBAC05E8}"/>
              </a:ext>
            </a:extLst>
          </p:cNvPr>
          <p:cNvSpPr/>
          <p:nvPr/>
        </p:nvSpPr>
        <p:spPr>
          <a:xfrm>
            <a:off x="2738154" y="1353143"/>
            <a:ext cx="519579" cy="484632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CB92991A-C9F4-4DB7-6CC4-3392DC2D3B6C}"/>
              </a:ext>
            </a:extLst>
          </p:cNvPr>
          <p:cNvSpPr/>
          <p:nvPr/>
        </p:nvSpPr>
        <p:spPr>
          <a:xfrm>
            <a:off x="6048231" y="1353143"/>
            <a:ext cx="519579" cy="484632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3968EC2-89CA-ADBD-7884-EA2FCE3A13F0}"/>
              </a:ext>
            </a:extLst>
          </p:cNvPr>
          <p:cNvSpPr txBox="1"/>
          <p:nvPr/>
        </p:nvSpPr>
        <p:spPr>
          <a:xfrm>
            <a:off x="3937793" y="3865460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1433258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2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</TotalTime>
  <Words>85</Words>
  <Application>Microsoft Office PowerPoint</Application>
  <PresentationFormat>画面に合わせる (4:3)</PresentationFormat>
  <Paragraphs>18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6" baseType="lpstr">
      <vt:lpstr>游ゴシック</vt:lpstr>
      <vt:lpstr>Arial</vt:lpstr>
      <vt:lpstr>Office テーマ</vt:lpstr>
      <vt:lpstr>Google Colab の利用</vt:lpstr>
      <vt:lpstr>Google Colab</vt:lpstr>
      <vt:lpstr>Google Colab へのアクセス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KKanno</dc:creator>
  <cp:lastModifiedBy>KANNO Kazutaka</cp:lastModifiedBy>
  <cp:revision>8</cp:revision>
  <dcterms:created xsi:type="dcterms:W3CDTF">2022-12-09T09:08:31Z</dcterms:created>
  <dcterms:modified xsi:type="dcterms:W3CDTF">2025-09-25T02:06:01Z</dcterms:modified>
</cp:coreProperties>
</file>